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3.png" ContentType="image/png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39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39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39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39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720000" y="300960"/>
            <a:ext cx="885528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39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39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39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39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39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20000" y="300960"/>
            <a:ext cx="885528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39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320000"/>
            <a:ext cx="503640" cy="107964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288000"/>
            <a:ext cx="503640" cy="107964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28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39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Kliknij, aby edytować format tekstu konspektu</a:t>
            </a:r>
            <a:endParaRPr b="0" lang="pl-PL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Drugi poziom konspektu</a:t>
            </a:r>
            <a:endParaRPr b="0" lang="pl-PL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Trzeci poziom konspektu</a:t>
            </a:r>
            <a:endParaRPr b="0" lang="pl-PL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latin typeface="Arial"/>
              </a:rPr>
              <a:t>Czwarty poziom konspektu</a:t>
            </a:r>
            <a:endParaRPr b="0" lang="pl-PL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Piąty poziom konspektu</a:t>
            </a:r>
            <a:endParaRPr b="0" lang="pl-PL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Szósty poziom konspektu</a:t>
            </a:r>
            <a:endParaRPr b="0" lang="pl-PL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latin typeface="Arial"/>
              </a:rPr>
              <a:t>Siódmy poziom konspektu</a:t>
            </a:r>
            <a:endParaRPr b="0" lang="pl-P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92000" y="3993480"/>
            <a:ext cx="8567640" cy="16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r>
              <a:rPr b="1" lang="pl-PL" sz="4800" spc="-1" strike="noStrike">
                <a:solidFill>
                  <a:srgbClr val="333333"/>
                </a:solidFill>
                <a:latin typeface="Noto Sans Regular"/>
              </a:rPr>
              <a:t>POP - UP </a:t>
            </a:r>
            <a:endParaRPr b="0" lang="pl-PL" sz="48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792000" y="5904000"/>
            <a:ext cx="8567640" cy="98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pl-PL" sz="3200" spc="-1" strike="noStrike">
                <a:latin typeface="Noto Sans Regular"/>
              </a:rPr>
              <a:t>WYSKOCZYĆ Z …</a:t>
            </a:r>
            <a:endParaRPr b="0" lang="pl-PL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736000" y="1951200"/>
            <a:ext cx="863964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KOMPETENCJE KLUCZOWE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AKTYWIZACJA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WSPÓŁPRACA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PROMOCJA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WIZERUNEK...</a:t>
            </a:r>
            <a:endParaRPr b="0" lang="pl-PL" sz="2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720000" y="300960"/>
            <a:ext cx="885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pl-PL" sz="4400" spc="-1" strike="noStrike">
                <a:solidFill>
                  <a:srgbClr val="333333"/>
                </a:solidFill>
                <a:latin typeface="Noto Sans Regular"/>
              </a:rPr>
              <a:t>POP - UP CARDS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689120" y="2304000"/>
            <a:ext cx="5798520" cy="36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 rot="21522600">
            <a:off x="1731240" y="2223000"/>
            <a:ext cx="5714280" cy="380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20000" y="300960"/>
            <a:ext cx="885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pl-PL" sz="4400" spc="-1" strike="noStrike">
                <a:solidFill>
                  <a:srgbClr val="333333"/>
                </a:solidFill>
                <a:latin typeface="Noto Sans Regular"/>
              </a:rPr>
              <a:t>POP - UP MUZEUM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4000" y="1728000"/>
            <a:ext cx="8639640" cy="405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50000"/>
              </a:lnSpc>
              <a:spcBef>
                <a:spcPts val="1199"/>
              </a:spcBef>
            </a:pPr>
            <a:r>
              <a:rPr b="0" lang="pl-PL" sz="2000" spc="-1" strike="noStrike">
                <a:solidFill>
                  <a:srgbClr val="000000"/>
                </a:solidFill>
                <a:latin typeface="Arial Black"/>
              </a:rPr>
              <a:t>to </a:t>
            </a:r>
            <a:r>
              <a:rPr b="0" lang="pl-PL" sz="2000" spc="-1" strike="noStrike">
                <a:solidFill>
                  <a:srgbClr val="ff0000"/>
                </a:solidFill>
                <a:latin typeface="Arial Black"/>
              </a:rPr>
              <a:t>tymczasowa, krótkotrwała ekspozycja</a:t>
            </a:r>
            <a:r>
              <a:rPr b="0" lang="pl-PL" sz="2000" spc="-1" strike="noStrike">
                <a:solidFill>
                  <a:srgbClr val="000000"/>
                </a:solidFill>
                <a:latin typeface="Arial Black"/>
              </a:rPr>
              <a:t>, która powstaje jako </a:t>
            </a:r>
            <a:r>
              <a:rPr b="0" lang="pl-PL" sz="2000" spc="-1" strike="noStrike">
                <a:solidFill>
                  <a:srgbClr val="ff0000"/>
                </a:solidFill>
                <a:latin typeface="Arial Black"/>
              </a:rPr>
              <a:t>odpowiedź</a:t>
            </a:r>
            <a:r>
              <a:rPr b="0" lang="pl-PL" sz="2000" spc="-1" strike="noStrike">
                <a:solidFill>
                  <a:srgbClr val="000000"/>
                </a:solidFill>
                <a:latin typeface="Arial Black"/>
              </a:rPr>
              <a:t> na wybrany wcześniej </a:t>
            </a:r>
            <a:r>
              <a:rPr b="0" lang="pl-PL" sz="2000" spc="-1" strike="noStrike">
                <a:solidFill>
                  <a:srgbClr val="ff0000"/>
                </a:solidFill>
                <a:latin typeface="Arial Black"/>
              </a:rPr>
              <a:t>temat</a:t>
            </a:r>
            <a:r>
              <a:rPr b="0" lang="pl-PL" sz="2000" spc="-1" strike="noStrike">
                <a:solidFill>
                  <a:srgbClr val="000000"/>
                </a:solidFill>
                <a:latin typeface="Arial Black"/>
              </a:rPr>
              <a:t> poprzez umieszczenie w danej przestrzeni </a:t>
            </a:r>
            <a:r>
              <a:rPr b="0" lang="pl-PL" sz="2000" spc="-1" strike="noStrike">
                <a:solidFill>
                  <a:srgbClr val="ff0000"/>
                </a:solidFill>
                <a:latin typeface="Arial Black"/>
              </a:rPr>
              <a:t>obiektów przygotowanych przez uczestników akcji</a:t>
            </a:r>
            <a:r>
              <a:rPr b="0" lang="pl-PL" sz="2000" spc="-1" strike="noStrike">
                <a:solidFill>
                  <a:srgbClr val="000000"/>
                </a:solidFill>
                <a:latin typeface="Arial Black"/>
              </a:rPr>
              <a:t>. Każdy element może być opatrzony </a:t>
            </a:r>
            <a:r>
              <a:rPr b="0" lang="pl-PL" sz="2000" spc="-1" strike="noStrike">
                <a:solidFill>
                  <a:srgbClr val="ff0000"/>
                </a:solidFill>
                <a:latin typeface="Arial Black"/>
              </a:rPr>
              <a:t>odautorskim komentarzem słownym lub pisemnym</a:t>
            </a:r>
            <a:r>
              <a:rPr b="0" lang="pl-PL" sz="2000" spc="-1" strike="noStrike">
                <a:solidFill>
                  <a:srgbClr val="000000"/>
                </a:solidFill>
                <a:latin typeface="Arial Black"/>
              </a:rPr>
              <a:t>, zostać użyty podczas mini-wykładu, projekcji lub performansu. Zakłada </a:t>
            </a:r>
            <a:r>
              <a:rPr b="0" lang="pl-PL" sz="2000" spc="-1" strike="noStrike">
                <a:solidFill>
                  <a:srgbClr val="ff0000"/>
                </a:solidFill>
                <a:latin typeface="Arial Black"/>
              </a:rPr>
              <a:t>demokratyczną partycypację w kreowaniu wystawy</a:t>
            </a:r>
            <a:r>
              <a:rPr b="0" lang="pl-PL" sz="2000" spc="-1" strike="noStrike">
                <a:solidFill>
                  <a:srgbClr val="000000"/>
                </a:solidFill>
                <a:latin typeface="Arial Black"/>
              </a:rPr>
              <a:t> o plastycznym, </a:t>
            </a:r>
            <a:r>
              <a:rPr b="0" lang="pl-PL" sz="2000" spc="-1" strike="noStrike">
                <a:solidFill>
                  <a:srgbClr val="ff0000"/>
                </a:solidFill>
                <a:latin typeface="Arial Black"/>
              </a:rPr>
              <a:t>zmiennym kształcie</a:t>
            </a:r>
            <a:r>
              <a:rPr b="0" lang="pl-PL" sz="2000" spc="-1" strike="noStrike">
                <a:solidFill>
                  <a:srgbClr val="000000"/>
                </a:solidFill>
                <a:latin typeface="Arial Black"/>
              </a:rPr>
              <a:t>, zależnym od elementów, o które jest uzupełniana.</a:t>
            </a:r>
            <a:endParaRPr b="0" lang="pl-PL" sz="2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20000" y="300960"/>
            <a:ext cx="885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pl-PL" sz="4400" spc="-1" strike="noStrike">
                <a:solidFill>
                  <a:srgbClr val="333333"/>
                </a:solidFill>
                <a:latin typeface="Noto Sans Regular"/>
              </a:rPr>
              <a:t>NAJWAŻNIEJSZE CECHY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720000" y="2160000"/>
            <a:ext cx="863964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TYMCZASOWOŚĆ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NASTAWIENIE NA KOMUNIKACJĘ I DZIAŁANIE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NIEKIEDY NIETYPOWA PRZESTRZEŃ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FORMA WIZUALNA JEST EFEKTEM KOŃCOWYM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WYMIANA DOŚWIADCZEŃ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ŁĄCZY SZTUKĘ, OBIEKTY,HISTORIĘ W JEDNĄ CAŁOŚĆ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pl-PL" sz="2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720000" y="2808000"/>
            <a:ext cx="8639640" cy="20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LEKKA, PRZYJAZNA FORMA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WSPÓŁTWORZONA PRZEZ UCZESTNIKÓW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DOBRZE ZAPROJEKTOWANA IMPROWIZACJA</a:t>
            </a:r>
            <a:endParaRPr b="0" lang="pl-PL" sz="2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1204920" y="963720"/>
            <a:ext cx="7919640" cy="528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720000" y="300960"/>
            <a:ext cx="885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pl-PL" sz="4400" spc="-1" strike="noStrike">
                <a:solidFill>
                  <a:srgbClr val="333333"/>
                </a:solidFill>
                <a:latin typeface="Noto Sans Regular"/>
              </a:rPr>
              <a:t>TEKST: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720000" y="2160000"/>
            <a:ext cx="863964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PROSTY JĘZYK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KRÓTKIE BLOKI TREŚCI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TYTUŁ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JASNE, CZYTELNE PRZESŁANIE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ROZWINIĘCIE</a:t>
            </a:r>
            <a:endParaRPr b="0" lang="pl-PL" sz="2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20000" y="300960"/>
            <a:ext cx="885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pl-PL" sz="4400" spc="-1" strike="noStrike">
                <a:solidFill>
                  <a:srgbClr val="333333"/>
                </a:solidFill>
                <a:latin typeface="Noto Sans Regular"/>
              </a:rPr>
              <a:t>PLANOWANIE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720000" y="2160000"/>
            <a:ext cx="863964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CHAOS TWÓRCZY- WYBÓR MOTYWU PRZEWODNIEGO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USTALENIE CELU I OKREŚLENIE ODBIORCY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MIEJSCE, DATA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SCENARIUSZ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ORGANIZACJA: PRZYDZIAŁ ZADAŃ</a:t>
            </a:r>
            <a:endParaRPr b="0" lang="pl-P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333333"/>
                </a:solidFill>
                <a:latin typeface="Noto Sans Regular"/>
              </a:rPr>
              <a:t>PROMOCJA, REALIZACJA</a:t>
            </a:r>
            <a:endParaRPr b="0" lang="pl-PL" sz="2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20000" y="300960"/>
            <a:ext cx="885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pl-PL" sz="4400" spc="-1" strike="noStrike">
                <a:solidFill>
                  <a:srgbClr val="333333"/>
                </a:solidFill>
                <a:latin typeface="Noto Sans Regular"/>
              </a:rPr>
              <a:t>POP UP W SZKOLE</a:t>
            </a:r>
            <a:endParaRPr b="0" lang="pl-PL" sz="44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2160360" y="1870920"/>
            <a:ext cx="5759280" cy="432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LibreOffice/5.4.4.2$Windows_x86 LibreOffice_project/2524958677847fb3bb44820e40380acbe820f960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2018-11-22T23:07:29Z</dcterms:created>
  <dc:creator/>
  <dc:description/>
  <dc:language>pl-PL</dc:language>
  <cp:lastModifiedBy/>
  <dcterms:modified xsi:type="dcterms:W3CDTF">2018-11-23T00:06:22Z</dcterms:modified>
  <cp:revision>4</cp:revision>
  <dc:subject/>
  <dc:title>Impress</dc:title>
</cp:coreProperties>
</file>